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7" roundtripDataSignature="AMtx7mj+wBGWGdr6xEAJf04Wx4GHHkXj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bold.fntdata"/><Relationship Id="rId15" Type="http://schemas.openxmlformats.org/officeDocument/2006/relationships/font" Target="fonts/RobotoSlab-regular.fntdata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HelveticaNeueLight-boldItalic.fntdata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aea2e98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7aea2e98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2a567f58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a2a567f58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aea2e98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7aea2e98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5" Type="http://schemas.openxmlformats.org/officeDocument/2006/relationships/image" Target="../media/image1.jpg"/><Relationship Id="rId6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Frequent problems in ML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INSUFFICIENT DATA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369225"/>
            <a:ext cx="43569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much data is enough?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Learning curves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answer this question. They plot how an error metrics improves with the dataset size.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 some point, the performance of the model will stabilize showing that the dataset size is big enough.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 so, you may have error (bias) because of lack of relevant data in your dataset.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700" y="1902924"/>
            <a:ext cx="3539750" cy="25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HARDWARE LIMITATIONS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your computer train a model with 1,000,000 observations and 25 features?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Try it! (save everything important first)</a:t>
            </a:r>
            <a:endParaRPr b="1" sz="18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Consider cloud computing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CURSE OF DIMENSIONALITY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want as much information as possible for our algorithms to find patterns, but more attributes mean: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training time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Difficult interpretation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Possibly worse performance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 common in: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Computer vision (each pixel is a data point)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NLP (each word + each pair of words + each triplet of words +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aea2e98fe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CURSE OF DIMENSIONALITY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7aea2e98fe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7aea2e98fe_0_10"/>
          <p:cNvSpPr txBox="1"/>
          <p:nvPr/>
        </p:nvSpPr>
        <p:spPr>
          <a:xfrm>
            <a:off x="7072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 common in: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Computer vision (each pixel is a data point)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NLP (each word + each pair of words + each triplet of words + ..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dimensionality = lower density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more “regions” and the same number of observations, we have fewer observations per region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</a:rPr>
              <a:t> 		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				 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g7aea2e98fe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875" y="3082225"/>
            <a:ext cx="4336098" cy="16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2a567f58c_1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 VS VARIANCE TRADEOFF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ga2a567f58c_1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2a567f58c_1_5"/>
          <p:cNvSpPr txBox="1"/>
          <p:nvPr/>
        </p:nvSpPr>
        <p:spPr>
          <a:xfrm>
            <a:off x="707225" y="1521625"/>
            <a:ext cx="3999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Bias: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difference between the average prediction and the real value.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how much variability it has our model predictions.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both small is not possible, we need to find a tradeoff.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ga2a567f58c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600" y="1758575"/>
            <a:ext cx="3697324" cy="26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aea2e98fe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 VS VARIANCE TRADEOFF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7aea2e98fe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g7aea2e98fe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613" y="1384175"/>
            <a:ext cx="4563063" cy="32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